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embeddedFontLst>
    <p:embeddedFont>
      <p:font typeface="Proxima Nova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roximaNova-regular.fntdata"/><Relationship Id="rId11" Type="http://schemas.openxmlformats.org/officeDocument/2006/relationships/slide" Target="slides/slide6.xml"/><Relationship Id="rId22" Type="http://schemas.openxmlformats.org/officeDocument/2006/relationships/font" Target="fonts/ProximaNova-italic.fntdata"/><Relationship Id="rId10" Type="http://schemas.openxmlformats.org/officeDocument/2006/relationships/slide" Target="slides/slide5.xml"/><Relationship Id="rId21" Type="http://schemas.openxmlformats.org/officeDocument/2006/relationships/font" Target="fonts/ProximaNova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ProximaNova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4fe3fd1338_1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4fe3fd1338_1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4fe3fd1338_1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4fe3fd1338_1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4fe3fd1338_1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4fe3fd1338_1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fe3fd1338_1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fe3fd1338_1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a60724d15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a60724d15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4fe3fd1338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4fe3fd1338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4fe3fd133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4fe3fd133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4fe3fd1338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4fe3fd1338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4fe3fd1338_1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4fe3fd1338_1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4ff9d7653d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4ff9d7653d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4fe3fd1338_1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4fe3fd1338_1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4fe3fd1338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4fe3fd1338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4fe3fd1338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4fe3fd1338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www.washingtonpost.com/news/wonk/wp/2015/10/30/how-to-measure-things-in-a-world-of-competing-claims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blogs.wsj.com/economics/2018/11/07/how-an-analysis-of-basque-terrorism-helps-economists-understand-brexit/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400"/>
              <a:t>Synthetic Control Methods for Comparative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400"/>
              <a:t>Case Studies: Estimating the Effect of California’s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Tobacco Control Program</a:t>
            </a:r>
            <a:endParaRPr sz="2400"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By Abadie, Diamond, Hainmueller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Discussion by Jeff Denning</a:t>
            </a:r>
            <a:endParaRPr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Another Way to Show the Same Thing</a:t>
            </a:r>
            <a:endParaRPr/>
          </a:p>
        </p:txBody>
      </p:sp>
      <p:pic>
        <p:nvPicPr>
          <p:cNvPr id="114" name="Google Shape;114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29337" y="1205800"/>
            <a:ext cx="3885318" cy="382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Inference</a:t>
            </a:r>
            <a:endParaRPr/>
          </a:p>
        </p:txBody>
      </p:sp>
      <p:sp>
        <p:nvSpPr>
          <p:cNvPr id="120" name="Google Shape;120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It is not immediately obvious how to do inference with the Synthetic Control.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typical way is to do a bunch of “placebo” exercises where you do a synthetic control for all other states using the same predictor variables.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Next, you plot the figures to see how extreme the situation you study is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uses post/pre MSPE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Permutation Test</a:t>
            </a:r>
            <a:endParaRPr/>
          </a:p>
        </p:txBody>
      </p:sp>
      <p:pic>
        <p:nvPicPr>
          <p:cNvPr id="126" name="Google Shape;12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81502" y="1144975"/>
            <a:ext cx="3781000" cy="376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</a:t>
            </a:r>
            <a:endParaRPr/>
          </a:p>
        </p:txBody>
      </p:sp>
      <p:sp>
        <p:nvSpPr>
          <p:cNvPr id="132" name="Google Shape;132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Proposition</a:t>
            </a:r>
            <a:r>
              <a:rPr lang="en"/>
              <a:t> 99 reduced cigarette sales in California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Synthetic Control provides a nice way to look at comparative case studies. 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Transparent about the counterfactual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Reduces the ability for researchers to choose the control group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 introduction</a:t>
            </a:r>
            <a:endParaRPr/>
          </a:p>
        </p:txBody>
      </p:sp>
      <p:sp>
        <p:nvSpPr>
          <p:cNvPr id="138" name="Google Shape;138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https://www.washingtonpost.com/news/wonk/wp/2015/10/30/how-to-measure-things-in-a-world-of-competing-claims/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question?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is the effect of California’s Proposition 99 (anti smoking initiative) on smoking (cigarette sales)?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Why is this tricky? 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Basically this only occurred for one state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could we do (using tools from earlier)?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One thing would be to pick a nearby state and run a 2x2 (or perhaps 2xT) difference in differences. (What other paper we read does this?)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Another would be to compare California to all other states.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This is feasible but we would be putting weight on states that may be very different from California.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does Synthetic Control Do?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It constructs a “synthetic” California that is a weighted average of other states.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researcher specifies the donor pool (other states) and predictor variables.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Next, a procedure determines which combinations of states provides the best approximation of California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can then check to see if synthetic California looks similar in levels and trends to actual California.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It may be that it is impossible to find a good synthetic control (convex hull)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WSJ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Per Capita sales of c</a:t>
            </a:r>
            <a:r>
              <a:rPr lang="en"/>
              <a:t>igarettes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Exclude four states that introduced statewide tobacco control programs and states that raised cigarette taxes.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Retail price of cigarettes, per capita state income, percent of population 15-24 years old, per capita beer consumption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California versus Everybody</a:t>
            </a:r>
            <a:endParaRPr/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23138" y="1216175"/>
            <a:ext cx="4097726" cy="335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Which States are Synthetic California?</a:t>
            </a:r>
            <a:endParaRPr/>
          </a:p>
        </p:txBody>
      </p:sp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23673" y="1152475"/>
            <a:ext cx="3096650" cy="3720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California, Real and Synthetic</a:t>
            </a:r>
            <a:endParaRPr/>
          </a:p>
        </p:txBody>
      </p:sp>
      <p:pic>
        <p:nvPicPr>
          <p:cNvPr id="102" name="Google Shape;10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48588" y="1152475"/>
            <a:ext cx="5846824" cy="3746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California Versus Synthetic California</a:t>
            </a:r>
            <a:endParaRPr/>
          </a:p>
        </p:txBody>
      </p:sp>
      <p:pic>
        <p:nvPicPr>
          <p:cNvPr id="108" name="Google Shape;10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21525" y="1017725"/>
            <a:ext cx="4164900" cy="389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