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6858000" cy="9144000"/>
  <p:embeddedFontLst>
    <p:embeddedFont>
      <p:font typeface="Proxima Nova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ProximaNova-bold.fntdata"/><Relationship Id="rId23" Type="http://schemas.openxmlformats.org/officeDocument/2006/relationships/font" Target="fonts/ProximaNova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ProximaNova-boldItalic.fntdata"/><Relationship Id="rId25" Type="http://schemas.openxmlformats.org/officeDocument/2006/relationships/font" Target="fonts/ProximaNova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4dd891587f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4dd891587f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4dd891587f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4dd891587f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dd891587f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dd891587f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4dd891587f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4dd891587f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dd891587f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dd891587f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4dd891587f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4dd891587f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4dd891587f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4dd891587f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4dd891587f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4dd891587f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4dd891587f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4dd891587f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dd891587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dd89158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dd891587f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dd891587f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dd891587f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dd891587f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dd891587f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dd891587f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dd891587f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dd891587f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dd891587f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dd891587f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dd891587f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dd891587f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dd891587f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dd891587f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Children and their Parents’ Labor Supply: Evidence from Exogenous </a:t>
            </a:r>
            <a:r>
              <a:rPr lang="en" sz="3000"/>
              <a:t>Variation</a:t>
            </a:r>
            <a:r>
              <a:rPr lang="en" sz="3000"/>
              <a:t> in Family Size</a:t>
            </a:r>
            <a:endParaRPr sz="18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Angrist and Evans 1998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 by 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Exclusion?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having same sex children affect labor supply in some other way?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is some evidence that fathers are more involved parents if they have a boy.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Maybe 2 boys always fight with each other so it requires more attention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motivates the use of controlling for the gender of the first kid and the </a:t>
            </a:r>
            <a:r>
              <a:rPr lang="en"/>
              <a:t>specification</a:t>
            </a:r>
            <a:r>
              <a:rPr lang="en"/>
              <a:t> that uses two boys and two girls as the instrument instead of 1 indicator for same-sex children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Monotonicity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having two children of the same gender decrease the number of children?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Probably not--but certainly possible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Hence we can interpret this estimate as a LATE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 they find?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Having another child negatively affects the probability of working, weeks worked, hours a week, and labor income for mothers.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 much effect on husbands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estimates are smaller than the OLS. What does this tell us about the selection into having children?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Wald Estimate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Divide the change in outcome for mothers with two same sex children by the change in the number of children.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very nice, intuitive way to show what is happening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5125" y="371925"/>
            <a:ext cx="6373751" cy="439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results</a:t>
            </a:r>
            <a:endParaRPr/>
          </a:p>
        </p:txBody>
      </p:sp>
      <p:sp>
        <p:nvSpPr>
          <p:cNvPr id="142" name="Google Shape;142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results are stronger for women with less education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authors also compare to twins instrument which has similar patterns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Interpretation</a:t>
            </a:r>
            <a:endParaRPr/>
          </a:p>
        </p:txBody>
      </p:sp>
      <p:sp>
        <p:nvSpPr>
          <p:cNvPr id="148" name="Google Shape;148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paper does a good job establishing that more children affects labor supply of women.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BUT, who is this relevant for?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sample is women with at least 2 children.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Is this likely the right estimate for a woman’s first child?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Interpretation 2</a:t>
            </a:r>
            <a:endParaRPr/>
          </a:p>
        </p:txBody>
      </p:sp>
      <p:sp>
        <p:nvSpPr>
          <p:cNvPr id="154" name="Google Shape;154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do the authors do to address this?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They show that roughly half of women age 28-35 fall into this group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Who are the compliers? People who like having a child of each sex.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60" name="Google Shape;160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Family size has a </a:t>
            </a:r>
            <a:r>
              <a:rPr b="1" lang="en"/>
              <a:t>causal</a:t>
            </a:r>
            <a:r>
              <a:rPr lang="en"/>
              <a:t> effect on female labor supply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IV can be used in settings that are not about RCT compliance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Natural experiments can yield causal estimates if several conditions are met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question? Why is this interesting?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How does family size affect labor supply of parents?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this explain the change in female labor force participation?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Labor economists are very interested in the decision to work and the consequences of that decision.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Historically many labor questions focused on men because modeling the decision to work complicates models of LFP. This is a notable example that considers women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this difficult to answer?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Family size is not randomly assigned.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Women who decide to have more children are likely different from women with fewer children. E.g. education, religion, etc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Comparing women who have more kids to women with fewer likely adds a lot of selection bias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we need something else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paper would be a “quasi-experiment” or a “natural experiment”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is where there is “as good as” random variation rather than literal randomization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does this paper do?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Leverages the insight that people like to have children of different sexes.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provides variation in family size that is “as good as random”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this variation as an instrument for labor force outcomes.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Validity of Instrument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 Stage/Relevance-Does having children of the same gender affect the probability of having a 3rd child? Yes 6 percentage points more likely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Who are compliers?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3</a:t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7688" y="1461875"/>
            <a:ext cx="3872225" cy="341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Independence?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Is it random who has same-sex children?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Probably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would be a problem?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Sex-selective abortion. Abrevaya (2009) demonstrates this is true in the 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Other problems?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check for some of this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00400" y="617700"/>
            <a:ext cx="4343190" cy="380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