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Proxima Nov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oximaNov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ProximaNova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roximaNova-bold.fntdata"/><Relationship Id="rId6" Type="http://schemas.openxmlformats.org/officeDocument/2006/relationships/slide" Target="slides/slide1.xml"/><Relationship Id="rId18" Type="http://schemas.openxmlformats.org/officeDocument/2006/relationships/font" Target="fonts/ProximaNov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ca61d16cd1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ca61d16cd1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ca61d16cd1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ca61d16cd1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a61d16cd1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ca61d16cd1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ca3ddae11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ca3ddae11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ca3ddae11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ca3ddae11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ca3ddae112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ca3ddae112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ca61d16cd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ca61d16cd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ca61d16cd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ca61d16cd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ca61d16cd1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ca61d16cd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a61d16cd1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a61d16cd1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ca61d16cd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ca61d16cd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Rural Roads and Economic Development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Sam Asher and Paul Novosad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 by Jeff Denning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More likely to have bus services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Less likely to work in a</a:t>
            </a:r>
            <a:r>
              <a:rPr lang="en"/>
              <a:t>griculture</a:t>
            </a:r>
            <a:r>
              <a:rPr lang="en"/>
              <a:t>, more likely to work in manual labor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No effects on consumption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Small effects on local economic growth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Robustness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Effects in states that didn’t follow the rules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Different Bandwidths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Migration and population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Nice example of Fuzzy RD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Roads don’t seem to bring large economic benefits to small </a:t>
            </a:r>
            <a:r>
              <a:rPr lang="en"/>
              <a:t>villages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Many people do not live close to paved roads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~1 billion people more than 2km to nearest paved road.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This can pose big hurdles to economic development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Building roads may improve economic outcomes, but it also may not be </a:t>
            </a:r>
            <a:r>
              <a:rPr lang="en"/>
              <a:t>enough</a:t>
            </a:r>
            <a:r>
              <a:rPr lang="en"/>
              <a:t> to overcome other issues (e.g. lack of population density)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Policy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Pradhan Mantri Gram Sadak Yojana (PMGSY)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Launched in 2000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Connected smaller villages via roads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Prioritized roads to larger towns (1,000 people by 2003 etc)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Data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Treatment data comes from PMGSY website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Census Data (used to determine eligibility for social programs)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Predicted consumption using assets income and land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Firm Data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Satellite based data on agricultural output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In summary, a lot of data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Strategy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RD!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Uses the population thresholds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These were different in different settings (states, desert, tribal). Is that a problem?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Running variable is population relative to threshold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Fuzzy RD</a:t>
            </a:r>
            <a:endParaRPr/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SzPts val="2100"/>
              <a:buChar char="○"/>
            </a:pPr>
            <a:r>
              <a:rPr lang="en"/>
              <a:t>What is the instrument? What are the assumptions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Balance of Characteristics</a:t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41222" y="1065412"/>
            <a:ext cx="4861549" cy="3590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Density</a:t>
            </a:r>
            <a:r>
              <a:rPr lang="en"/>
              <a:t> Check</a:t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3350" y="1232326"/>
            <a:ext cx="4419600" cy="29322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9075" y="1232325"/>
            <a:ext cx="3946250" cy="24894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First Stage</a:t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3445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Why is this fuzzy?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Is this common?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Is it surprising you can still get a causal </a:t>
            </a:r>
            <a:r>
              <a:rPr lang="en"/>
              <a:t>estimate</a:t>
            </a:r>
            <a:r>
              <a:rPr lang="en"/>
              <a:t>?</a:t>
            </a:r>
            <a:endParaRPr/>
          </a:p>
          <a:p>
            <a:pPr indent="-387350" lvl="0" marL="457200" rtl="0" algn="l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/>
              <a:t>For which towns?</a:t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22750" y="1152475"/>
            <a:ext cx="4645204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Reduced Form</a:t>
            </a:r>
            <a:endParaRPr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86652" y="1152475"/>
            <a:ext cx="5170701" cy="37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