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Proxima Nov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ProximaNova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bold.fntdata"/><Relationship Id="rId6" Type="http://schemas.openxmlformats.org/officeDocument/2006/relationships/slide" Target="slides/slide1.xml"/><Relationship Id="rId18" Type="http://schemas.openxmlformats.org/officeDocument/2006/relationships/font" Target="fonts/ProximaNov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5d1cef089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55d1cef089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1fbeca7b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71fbeca7b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5d1cef089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5d1cef089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5d1cef089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5d1cef08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5d1cef08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5d1cef08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5d1cef089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5d1cef089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5d1cef089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5d1cef089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5d1cef089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5d1cef089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5d1cef089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5d1cef089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55d1cef089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55d1cef089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55d1cef089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55d1cef089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3pPr>
            <a:lvl4pPr indent="-3429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4pPr>
            <a:lvl5pPr indent="-3429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5pPr>
            <a:lvl6pPr indent="-3429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6pPr>
            <a:lvl7pPr indent="-3429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7pPr>
            <a:lvl8pPr indent="-3429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>
                <a:solidFill>
                  <a:schemeClr val="lt1"/>
                </a:solidFill>
              </a:defRPr>
            </a:lvl8pPr>
            <a:lvl9pPr indent="-3429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8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429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○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■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429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429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○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429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■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429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429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○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429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800"/>
              <a:buFont typeface="Proxima Nova"/>
              <a:buChar char="■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Much Should We Trust Differences-In-Differences Estimates?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Bertrand, Duflo, Mullainathan (2004)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Actual Solution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Cluster your standard errors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 this at the state level.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(Or block bootstrap)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Can also collapse data to the state-year level and cluster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clustering assume?</a:t>
            </a:r>
            <a:endParaRPr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Observations within a cluster are allowed to be correlated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However, across clusters you assume that the observations are independent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E.g. we allow Illinois in year t to be correlated with Illinois in year t-1, BUT we say Illinois is independent of Indiana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contexts</a:t>
            </a:r>
            <a:endParaRPr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Where else have we worried about this?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 an RCT we need to cluster standard errors to account for correlation among observations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 general, you want the number of clusters to be “large.”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If you have too few clusters, you will overstate the significance of your results.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What’s the issue here?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Differences in Differences is super useful and popular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authors point out that if you test a bunch of fake law changes you’re way too likely to reject the hypothesis that there is no treatment effect.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this?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Autocorrelation--what happened today is really correlated with what happened yesterday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Example: My points in middle school basketball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Typical standard errors assume that every observation is independent.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they do?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look at women’s labor force outcomes. 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assign half of the states to be “treated” and half to be “control”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pick a year to be the treatment year at random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Then they see how often they find a statistically </a:t>
            </a:r>
            <a:r>
              <a:rPr lang="en"/>
              <a:t>significant</a:t>
            </a:r>
            <a:r>
              <a:rPr lang="en"/>
              <a:t> “effect” (How often should they?)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2</a:t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6328" y="1115700"/>
            <a:ext cx="4991350" cy="3669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Monte Carlo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What does Monte Carlo mean?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“I made up the data”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can more precisely control the data generating process (DGP).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They can tweak exactly how correlated the data are across time, etc.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Solutions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Estimate how correlated the error terms are across time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Use this to calculate the standard errors.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Still not great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Block Bootstrap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Estimate the model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Resample the model by drawing entire states and their corresponding data at random (with replacement)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Reestimate the model, store estimates (rinse repeat)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The standard error is the standard deviation of bootstrapped estimates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Ignore Time Series Info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Just look before and after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Can be a little fancier by residualizing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Cons: low power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