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embeddedFontLst>
    <p:embeddedFont>
      <p:font typeface="Proxima Nov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ProximaNova-bold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ProximaNova-bold.fntdata"/><Relationship Id="rId6" Type="http://schemas.openxmlformats.org/officeDocument/2006/relationships/slide" Target="slides/slide2.xml"/><Relationship Id="rId18" Type="http://schemas.openxmlformats.org/officeDocument/2006/relationships/font" Target="fonts/ProximaNova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4f83866879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4f83866879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4f66d54474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4f66d54474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4f66d54474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4f66d54474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f66d54474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f66d54474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f66d5447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f66d5447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f66d5447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f66d5447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f66d54474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4f66d54474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f66d54474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f66d54474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f83866879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f83866879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4f66d54474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4f66d54474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f8386687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f8386687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4f66d54474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4f66d54474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1600"/>
              </a:spcBef>
              <a:spcAft>
                <a:spcPts val="16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Minimum Wages and Employment: A Case Study of the Fast-Food Industry in New Jersey and </a:t>
            </a:r>
            <a:r>
              <a:rPr lang="en" sz="3000"/>
              <a:t>Pennsylvania</a:t>
            </a:r>
            <a:endParaRPr sz="30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David Card and Alan Krueger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 by Jeff Denning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Regression Version</a:t>
            </a:r>
            <a:endParaRPr/>
          </a:p>
        </p:txBody>
      </p:sp>
      <p:pic>
        <p:nvPicPr>
          <p:cNvPr id="114" name="Google Shape;11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7813" y="1445250"/>
            <a:ext cx="5762625" cy="268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Assumption</a:t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identifying assumption is that what happened in PA is what would have happened in New Jersey absent the change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They show that NJ and PA stores are similar in many respects prior to the increase. Is this necessary? Is it comforting?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Checks</a:t>
            </a:r>
            <a:endParaRPr/>
          </a:p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 LOT of other checks to see if they can find effects. They never do. For example, consider certain cities--why?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Why do they do this?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They also look at free meal programs, full time versus part time employment. Why?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paper was important for several reasons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Popularized the use of differences in differences. Offers a clear example and is probably what most people have in their mind when they think about a 2x2 diff in diff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Sparked a continuing debate on the minimum wage’s effect on employment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Question?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happens to employment when there are increases in the minimum wage?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Specifically, what happens to employment in fast food restaurants.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this Interesting?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minimum wage is a popular policy lever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Simple economic theory predicts that increasing the minimum wage should increase unemployment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However, testing this prediction can be difficult.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would the ideal experiment be?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Randomly assign cities/states to have increases in the minimum wage.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Is this realistic?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How close can we get?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Setting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On April 1, 1992 the minimum wage in New Jersey rose from $4.25 to $5.05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 recession is occuring (why is this important?)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Fast food restaurants--many low wage workers, no tips, easy to measure wages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And they call you back when you survey them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100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Change in Wages</a:t>
            </a: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62550" y="673050"/>
            <a:ext cx="2612202" cy="4222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Survey of 4 fast food chains for 473 stores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1st wave one month before the increase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2nd wave eight months after the increase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Focus on eastern </a:t>
            </a:r>
            <a:r>
              <a:rPr lang="en"/>
              <a:t>Pennsylvania</a:t>
            </a:r>
            <a:r>
              <a:rPr lang="en"/>
              <a:t> and New Jersey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 of Means</a:t>
            </a:r>
            <a:endParaRPr/>
          </a:p>
        </p:txBody>
      </p:sp>
      <p:pic>
        <p:nvPicPr>
          <p:cNvPr id="102" name="Google Shape;10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23725" y="1223150"/>
            <a:ext cx="6496549" cy="3215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 of Means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They do the basic, 2x2 differences in differences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If anything, employment seemed to increase in NJ vs PA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Similarly, if anything, employment increased at low wage stores (where the min wage would be binding) to high wage stores in NJ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