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roxima Nova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roximaNova-bold.fntdata"/><Relationship Id="rId12" Type="http://schemas.openxmlformats.org/officeDocument/2006/relationships/font" Target="fonts/ProximaNov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-boldItalic.fntdata"/><Relationship Id="rId14" Type="http://schemas.openxmlformats.org/officeDocument/2006/relationships/font" Target="fonts/ProximaNov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355cb83d4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355cb83d4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355cb83d4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355cb83d4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355cb83d4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355cb83d4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355cb83d4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355cb83d4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355cb83d4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355cb83d4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Coding Practices,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Reproducibility</a:t>
            </a:r>
            <a:r>
              <a:rPr lang="en"/>
              <a:t>, Replicability	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replicability? 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Reproducibility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Can you get the same results with the same data?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Replicability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Can you get the same results in a new setting or running the experiment again?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code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For complex projects your code can be very </a:t>
            </a:r>
            <a:r>
              <a:rPr lang="en"/>
              <a:t>involved</a:t>
            </a:r>
            <a:r>
              <a:rPr lang="en"/>
              <a:t>/long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 “small” error can have large effects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You want someone who has the same training, data, and code to be able to reproduce your results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Read the documentation of the data!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Prominent Examples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Hoxby (2000), Rothstein (2007), Hoxby (2007)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Oreopoulos (2006), Devereux Hart (2010)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Donohue Levitt (2001), Foote Goetz (2008)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Levitt (1997), McCrary (2002), Levitt (2002)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Replicability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Does your estimate apply in a new setting?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Lab experiments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File drawer problem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should your code do?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Run from top to bottom without human input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Read in the data, manipulate it, and produce results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Be clearly commented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Ideally, be available with the data publicly.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