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Proxima Nova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roximaNova-bold.fntdata"/><Relationship Id="rId16" Type="http://schemas.openxmlformats.org/officeDocument/2006/relationships/font" Target="fonts/ProximaNov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boldItalic.fntdata"/><Relationship Id="rId6" Type="http://schemas.openxmlformats.org/officeDocument/2006/relationships/slide" Target="slides/slide1.xml"/><Relationship Id="rId18" Type="http://schemas.openxmlformats.org/officeDocument/2006/relationships/font" Target="fonts/ProximaNov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b5b945481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b5b945481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b5b945481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b5b945481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b5b945481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b5b945481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b5b945481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b5b945481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b5b945481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b5b945481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0c89d77f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0c89d77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b5b945481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b5b945481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d0c89d77f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d0c89d77f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b5b945481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b5b945481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Thoughts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It’s Important, Do It Right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decisions are crucially important to firm profitability or public policy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Observational analyses, while suggestive may not be sufficient to be assured of making the right decision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Conceptualize and execute the ideal analysis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Collect the right data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Implement an effective research design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Except in emergency, make marginal, reversible decisions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Monitor performance to see that results are coming out as expected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I want you to take away?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488 (398) was my favorite class in college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 now do it for a living!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Statistical literacy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Healthy, constructive empirical skepticism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Not constructive-- “Everything is worthless”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Constructive “This has limitations but we learned something”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Being Critical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is easy to be critical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it’s really important to be critical!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In making decisions for your family, career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it’s not great to be critical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Your personal relationships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Empirics will not solve all questions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Some questions are about values. E.g. (Medicaid Expansion)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Inequality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Faith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you asking the right question?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Prediction vs. Causal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Short Run versus Long Run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 versus outcome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Discussions/Baptisms/Sealings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Easily measured but not important? Hard to measure but really important?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Teacher value added versus teacher quality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you assuming?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 goal is a policy evaluation, what are you assuming in order to obtain a causal effect?  Is this plausible?  How would you know?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Often people present summary statistics with an implicit causal model in mind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Since starting the new promotion, our sales are up by 23 percent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For every 12 first discussions we teach, we baptize another individual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The US has the highest healthcare costs in the world but has lifespans that are lower than many European countries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counterfactual?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you make a causal statement, you are saying something about the counterfactual.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can be done formally as in an RCT or RD or informally.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“Coach woulda put me in fourth quarter, we would've been state champions. No doubt. No doubt in my mind.” -Uncle Rico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Is it a good counterfactual? Can you find a better one? Is it worth finding a better one?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 Result Seems Crazy, It Probably Is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Identifying assumption does not hold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Failure of randomization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Bad data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Look at data</a:t>
            </a:r>
            <a:endParaRPr sz="1400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400"/>
              <a:t>Summary statistics, figures, raw data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Has data collection or coding changed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Multiple comparisons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Suppose you look at effect of intervention on 20 different outcomes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Chance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5 percent of all results will be statistically significant, even when the true relationship is zero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Caveat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Sometimes people will manipulate statistics to make them conform to the prior beliefs or what they think their superior wants to hear</a:t>
            </a:r>
            <a:endParaRPr sz="14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a binding constraint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Appropriately preparing your data is key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What is your sample?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How do you define your variables?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/>
              <a:t>Are they affected by the thing you are studying?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Can you reproduce your results?</a:t>
            </a:r>
            <a:endParaRPr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/>
              <a:t>How are missing values coded?</a:t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Understand the Why	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Understanding the mechanism of the effect will allow you to act more effectively on your data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into the process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Perform additional analysis that show intermediate steps in process and confirm finding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Ask questions of people involved in the process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Embed yourself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