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embeddedFontLst>
    <p:embeddedFont>
      <p:font typeface="Proxima Nova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regular.fntdata"/><Relationship Id="rId11" Type="http://schemas.openxmlformats.org/officeDocument/2006/relationships/slide" Target="slides/slide7.xml"/><Relationship Id="rId22" Type="http://schemas.openxmlformats.org/officeDocument/2006/relationships/font" Target="fonts/ProximaNova-italic.fntdata"/><Relationship Id="rId10" Type="http://schemas.openxmlformats.org/officeDocument/2006/relationships/slide" Target="slides/slide6.xml"/><Relationship Id="rId21" Type="http://schemas.openxmlformats.org/officeDocument/2006/relationships/font" Target="fonts/ProximaNova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font" Target="fonts/ProximaNova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047c2f58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047c2f58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f1f2a8989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f1f2a8989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f1f2a8989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f1f2a8989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047c2f58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047c2f58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047c2f58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047c2f58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5047c2f58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5047c2f58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f1f2a8989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f1f2a8989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f1f2a898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f1f2a898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f1f2a8989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f1f2a8989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0418696fb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0418696fb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f1f2a8989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f1f2a8989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f1f2a8989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4f1f2a8989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4f1f2a8989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4f1f2a8989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4f1f2a8989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4f1f2a8989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Early Childhood Intervention and Life-Cycle Skill Development: Evidence from Head Start</a:t>
            </a:r>
            <a:endParaRPr sz="36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David Deming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Indirect Evidence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85% of the </a:t>
            </a:r>
            <a:r>
              <a:rPr lang="en"/>
              <a:t>population</a:t>
            </a:r>
            <a:r>
              <a:rPr lang="en"/>
              <a:t> of head start centers are over subscribed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Fully subsidized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0351" y="142275"/>
            <a:ext cx="4403301" cy="4703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Head Start has substantial impacts on both test scores and on long term outcomes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There is fade out of the test score gains. However, there are still long term benefits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fadeout result is something that has appeared in other settings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3886" y="243025"/>
            <a:ext cx="4776225" cy="4384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10875" y="194423"/>
            <a:ext cx="5122240" cy="452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Matching requires assumptions about how treatment is assigned. May be more or less believable in some contexts.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Head Start has an effect on test scores that fades out. However, there are long term effects.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question? Is it Interesting?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What’s the effect of Head Start on short, and long term outcomes?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Represents a substantial investment by the government which </a:t>
            </a:r>
            <a:r>
              <a:rPr lang="en"/>
              <a:t>motivates</a:t>
            </a:r>
            <a:r>
              <a:rPr lang="en"/>
              <a:t> study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Also, can be a way to mitigate inequality by family income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Head Start is federal preschool program for poor children.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Started during the War on Poverty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Focuses on “whole child development”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Has income requirements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NLSY 79--survey of youth between 14-22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Follow on looked at the children of the original NLSY </a:t>
            </a:r>
            <a:r>
              <a:rPr lang="en"/>
              <a:t>participants</a:t>
            </a:r>
            <a:r>
              <a:rPr lang="en"/>
              <a:t> in 1986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Required families with 2 children (why?)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9275" y="273887"/>
            <a:ext cx="4945449" cy="4595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Considers early outcomes including test scores, grade retention, and disability diagnosis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Also considers HS graduation, college </a:t>
            </a:r>
            <a:r>
              <a:rPr lang="en"/>
              <a:t>attendance</a:t>
            </a:r>
            <a:r>
              <a:rPr lang="en"/>
              <a:t>, “idleness”, teen </a:t>
            </a:r>
            <a:r>
              <a:rPr lang="en"/>
              <a:t>parenthood</a:t>
            </a:r>
            <a:r>
              <a:rPr lang="en"/>
              <a:t>, health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BUT he generally looks at an index? Why?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(Multiple Inference)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Identification Strategy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Family fixed effects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can be thought of as a type of matching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is this equivalent to matching on?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For instance, you are matching on parent income, parent education, city, neighborhood, religion...everything common to a family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Can you control for family fixed effects and the race of the mother?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Estimating Equation</a:t>
            </a:r>
            <a:endParaRPr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6400" y="2151874"/>
            <a:ext cx="7391200" cy="83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assumption is necessary?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author is very clear about what needs to be true for causal interpretation.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Within family, it needs to be as good as random which child attends Head Start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would be a violation of this? What would not be?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evidence does the author bring to bear on the validity of this assumption?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