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roxima Nova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roximaNova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italic.fntdata"/><Relationship Id="rId6" Type="http://schemas.openxmlformats.org/officeDocument/2006/relationships/slide" Target="slides/slide1.xml"/><Relationship Id="rId18" Type="http://schemas.openxmlformats.org/officeDocument/2006/relationships/font" Target="fonts/ProximaNova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509ce7cf43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509ce7cf43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509ce7cf43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509ce7cf43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09ce7cf4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09ce7cf4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09ce7cf43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09ce7cf43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09ce7cf43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09ce7cf43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09ce7cf43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09ce7cf43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09ce7cf43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09ce7cf43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09ce7cf43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09ce7cf43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509ce7cf43_1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509ce7cf43_1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09ce7cf43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09ce7cf43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16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16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1600"/>
              </a:spcBef>
              <a:spcAft>
                <a:spcPts val="16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fox13now.com/2017/03/09/utah-legislature-passes-bill-to-eliminate-mandatory-vehicle-safety-inspection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It’s No Accident: Evaluating the Effectiveness of Vehicle Safety Inspections</a:t>
            </a:r>
            <a:endParaRPr sz="36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Hoagland and Woolley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Differences in Differences</a:t>
            </a:r>
            <a:endParaRPr/>
          </a:p>
        </p:txBody>
      </p:sp>
      <p:pic>
        <p:nvPicPr>
          <p:cNvPr id="112" name="Google Shape;11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825" y="1409600"/>
            <a:ext cx="7934325" cy="308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Safety inspections do not appear to affect mortality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True in </a:t>
            </a:r>
            <a:r>
              <a:rPr lang="en"/>
              <a:t>synthetic</a:t>
            </a:r>
            <a:r>
              <a:rPr lang="en"/>
              <a:t> control, and in Differences in Differences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affected policy in </a:t>
            </a:r>
            <a:r>
              <a:rPr lang="en" u="sng">
                <a:solidFill>
                  <a:schemeClr val="hlink"/>
                </a:solidFill>
                <a:hlinkClick r:id="rId3"/>
              </a:rPr>
              <a:t>Utah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Do safety inspections affect traffic fatalities?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Utah legislature was considering in 2017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Inspection is costly, newer vehicle may make it less important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New Jersey got rid of safety inspections in 2010.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Data: US DoT Fatality Analysis Reporting System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Data on all traffic accidents resulting in fatalities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Data on registration (why is this important?)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Synthetic New Jersey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2403" y="1152475"/>
            <a:ext cx="5629950" cy="3831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identifying assumption?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New Jersey would have followed the same path as </a:t>
            </a:r>
            <a:r>
              <a:rPr lang="en"/>
              <a:t>synthetic</a:t>
            </a:r>
            <a:r>
              <a:rPr lang="en"/>
              <a:t> New Jersey absent the policy change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Is there an issue with using neighboring states as donors?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How could they address this?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Nothing else changed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Cash for clunkers happened in 2009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7175" y="244575"/>
            <a:ext cx="3766450" cy="4470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1400" y="0"/>
            <a:ext cx="2085075" cy="4962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Findings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No effect on fatalities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/>
              <a:t>This is true the farther out you go.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Unlikely to be an immediate change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What does this mean about the assumption they make about Synthetic NJ?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Differences in Differences</a:t>
            </a:r>
            <a:endParaRPr/>
          </a:p>
        </p:txBody>
      </p:sp>
      <p:pic>
        <p:nvPicPr>
          <p:cNvPr id="106" name="Google Shape;10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6888" y="1295400"/>
            <a:ext cx="5343525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