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roxima Nova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roximaNova-regular.fntdata"/><Relationship Id="rId10" Type="http://schemas.openxmlformats.org/officeDocument/2006/relationships/slide" Target="slides/slide5.xml"/><Relationship Id="rId13" Type="http://schemas.openxmlformats.org/officeDocument/2006/relationships/font" Target="fonts/ProximaNova-italic.fntdata"/><Relationship Id="rId12" Type="http://schemas.openxmlformats.org/officeDocument/2006/relationships/font" Target="fonts/ProximaNova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ProximaNova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85266bc5f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85266bc5f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c85266bc5f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c85266bc5f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c85266bc5f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c85266bc5f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85266bc5f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85266bc5f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48350" y="465675"/>
            <a:ext cx="5447299" cy="4326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9586" y="222000"/>
            <a:ext cx="5464824" cy="4330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54538" y="152400"/>
            <a:ext cx="6034935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9462" y="243000"/>
            <a:ext cx="5785075" cy="4515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Pfizer Vaccine Efficacy Announced</a:t>
            </a:r>
            <a:endParaRPr/>
          </a:p>
        </p:txBody>
      </p:sp>
      <p:sp>
        <p:nvSpPr>
          <p:cNvPr id="80" name="Google Shape;80;p17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