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roxima Nov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11" Type="http://schemas.openxmlformats.org/officeDocument/2006/relationships/slide" Target="slides/slide6.xml"/><Relationship Id="rId22" Type="http://schemas.openxmlformats.org/officeDocument/2006/relationships/font" Target="fonts/ProximaNova-italic.fntdata"/><Relationship Id="rId10" Type="http://schemas.openxmlformats.org/officeDocument/2006/relationships/slide" Target="slides/slide5.xml"/><Relationship Id="rId21" Type="http://schemas.openxmlformats.org/officeDocument/2006/relationships/font" Target="fonts/ProximaNov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roximaNov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00a26201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00a26201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00a262015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00a26201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00a262015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00a262015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00a262015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00a262015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0a262015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00a262015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00a26201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00a26201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00a262015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00a26201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00a26201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00a26201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00a262015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00a26201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00a262015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00a262015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00a262015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00a262015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00a262015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00a262015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00a262015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00a262015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Digital Provide: Information (Technology), Market Performance, and Welfare in the South Indian Fisheries Sector</a:t>
            </a:r>
            <a:endParaRPr sz="30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Robert Jensen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by Jeff Denning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Percent of Fisherman with a phone</a:t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550" y="1061400"/>
            <a:ext cx="4962899" cy="37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Interrupted</a:t>
            </a:r>
            <a:r>
              <a:rPr lang="en"/>
              <a:t> Time Series Figures</a:t>
            </a: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8775" y="1152475"/>
            <a:ext cx="4646450" cy="360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 phones changed where fisherman sold their fish</a:t>
            </a:r>
            <a:endParaRPr/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500" y="1017725"/>
            <a:ext cx="5432224" cy="406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Estimation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Actually not implemented as an </a:t>
            </a:r>
            <a:r>
              <a:rPr lang="en"/>
              <a:t>interrupted</a:t>
            </a:r>
            <a:r>
              <a:rPr lang="en"/>
              <a:t> time series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He uses a differences in differences comparing the treated regions to not-yet-treated or already treated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is pretty common--people often use another difference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Interrupted</a:t>
            </a:r>
            <a:r>
              <a:rPr lang="en"/>
              <a:t> Time Series can be nice if treatment has an immediate effect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Also, if units can’t choose when to be treated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happens when you give fisherman cell phones?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“Law of One Price” says that prices should be equal across markets (after accounting for transport costs)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Does technology help with the diffusion of information? Does it help fisherman in developing contexts?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is the effect of technology on the *dispersion* of prices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Kerala India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6390" y="1109250"/>
            <a:ext cx="3391224" cy="38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Fishing is important--70% of adults eat fish at least 1x a day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1 million people employed in fishing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Many ports where they can sell their fish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However, the market is open for 3 hours and so fisherman can only go to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of One Price Doesn’t Really Hold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675" y="1017725"/>
            <a:ext cx="5100625" cy="393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Mobile phone service is introduced in 1997 </a:t>
            </a:r>
            <a:r>
              <a:rPr lang="en"/>
              <a:t>gradually</a:t>
            </a:r>
            <a:r>
              <a:rPr lang="en"/>
              <a:t>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By 2001, 60% of fishing boats were using phones to communicate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Focus on Kasaragod, Kannur, and Kozhikode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Survey of 300 sardine fishing boats (“units”)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Every Tuesday from Sept 3, 1996 to May 29, 2001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They focus on 15/35 ports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 Service Roll Out was Staggered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0112" y="1017725"/>
            <a:ext cx="3463765" cy="36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Why is Interrupted Time Series appropriate/What would be a problem?</a:t>
            </a:r>
            <a:endParaRPr sz="2400"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Must assume that fisherman don’t change behavior in anticipation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Would this be easy to do? (They’d probably have to move)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effect of treatment should be immediate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Did something else change at the same time?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Timing is as good as random?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What if cell service was added when there was very fast economic growth?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