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roxima Nov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roximaNova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italic.fntdata"/><Relationship Id="rId6" Type="http://schemas.openxmlformats.org/officeDocument/2006/relationships/slide" Target="slides/slide1.xml"/><Relationship Id="rId18" Type="http://schemas.openxmlformats.org/officeDocument/2006/relationships/font" Target="fonts/ProximaNov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66f05394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66f05394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66f053942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66f053942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66f05394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66f05394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66f05394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66f05394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66f05394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66f05394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66f05394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66f05394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66f05394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66f05394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6f05394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6f05394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66f05394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66f05394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566f053942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566f053942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Midterm Review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Interrupted Time Series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comparison is what happened just before to what happened just after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Good at identifying immediate treatment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Bad if there is some other contemporaneous shock.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Prediction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Important in many applications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Want to avoid overfitting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Random Forest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RCT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Interpretation is key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Only get a causal interpretation of thing that is randomized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Assumption is that unobserved characteristics are balanced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Check by checking balance on observables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RD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You can think of it being as good as random which side of the discontinuity a person is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Pictures help a lot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Fuzzy v Sharp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Estimating equation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Checks: Check for density, Check for continuity of covariates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IV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First Stage--Instrument is correlated with treatment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Independence--Instrument is as good as randomly assigned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Exclusion--Instrument only affects outcome through treatment variable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IV2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Reduced Form/Intent to Treat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First Stage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Always taker, Never Taker, Complier, Defier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LATE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Need to assume monotonicity or no defiers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TOT	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DD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Parallel Trends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Equation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Generalization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do the fixed effects do? What don’t they?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Event Study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Matching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Must assume that within matched group it is as good as random who receives treatment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Various ways to do this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Synthetic</a:t>
            </a:r>
            <a:r>
              <a:rPr lang="en"/>
              <a:t> Control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Good for case studies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Algorithm picks weights on donor pool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Creates synthetic version of treated group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Inference is a little different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Observations are likely often to be correlated.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Typical standard errors do not deal with this type of autocorrelation.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Clustering standard errors can address this issue.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